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152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a.me/message/BX4EUNRGDEHFB1" TargetMode="External"/><Relationship Id="rId2" Type="http://schemas.openxmlformats.org/officeDocument/2006/relationships/hyperlink" Target="https://www.facebook.com/Laptopeco9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42900"/>
            <a:ext cx="8229600" cy="6172200"/>
          </a:xfrm>
        </p:spPr>
        <p:txBody>
          <a:bodyPr>
            <a:normAutofit fontScale="25000" lnSpcReduction="20000"/>
          </a:bodyPr>
          <a:lstStyle/>
          <a:p>
            <a:pPr>
              <a:buNone/>
            </a:pPr>
            <a:r>
              <a:rPr lang="fr-FR" sz="11200" b="1" dirty="0">
                <a:solidFill>
                  <a:srgbClr val="FF0000"/>
                </a:solidFill>
              </a:rPr>
              <a:t>                             PRÉSENTATION:</a:t>
            </a:r>
          </a:p>
          <a:p>
            <a:endParaRPr lang="fr-FR" sz="7200" b="1" dirty="0"/>
          </a:p>
          <a:p>
            <a:pPr>
              <a:buNone/>
            </a:pPr>
            <a:r>
              <a:rPr lang="fr-FR" sz="9600" b="1" u="sng" dirty="0"/>
              <a:t>Laptop Eco</a:t>
            </a:r>
            <a:endParaRPr lang="fr-FR" sz="7200" b="1" dirty="0"/>
          </a:p>
          <a:p>
            <a:endParaRPr lang="fr-FR" sz="7200" b="1" dirty="0"/>
          </a:p>
          <a:p>
            <a:pPr>
              <a:buNone/>
            </a:pPr>
            <a:r>
              <a:rPr lang="fr-FR" sz="8000" b="1" dirty="0"/>
              <a:t>Bonjour chers abonnés... Nous vous remercions de votre intérêt vis à vis de nos appareils et de la confiance réciproque et nécessaire qui nous aidera à mieux vous servir et vous offrir un service de qualité dans le but de vous satisfaire comme prévu par notre compagnie.</a:t>
            </a:r>
          </a:p>
          <a:p>
            <a:pPr>
              <a:buNone/>
            </a:pPr>
            <a:endParaRPr lang="fr-FR" sz="8000" b="1" dirty="0"/>
          </a:p>
          <a:p>
            <a:pPr>
              <a:buNone/>
            </a:pPr>
            <a:r>
              <a:rPr lang="fr-FR" sz="8000" b="1" u="sng" dirty="0" err="1"/>
              <a:t>LaptopEco</a:t>
            </a:r>
            <a:r>
              <a:rPr lang="fr-FR" sz="8000" b="1" dirty="0"/>
              <a:t> est une startup/compagnie de vente créé par le Dr Rostand TAMO aux États-Unis et Douala spécialisée dans la vente ,assurance et livraison du matériel informatique de qualité (principalement ordinateurs portables, tablettes, téléphones débloqués ,jeux vidéos, produits cosmétiques et bien d'autres) tous provenant des USA.</a:t>
            </a:r>
          </a:p>
          <a:p>
            <a:pPr>
              <a:buNone/>
            </a:pPr>
            <a:endParaRPr lang="fr-FR" sz="8000" b="1" dirty="0"/>
          </a:p>
          <a:p>
            <a:pPr>
              <a:buNone/>
            </a:pPr>
            <a:r>
              <a:rPr lang="fr-FR" sz="8000" b="1" u="sng" dirty="0"/>
              <a:t>Laptop ECO </a:t>
            </a:r>
            <a:r>
              <a:rPr lang="fr-FR" sz="8000" b="1" dirty="0"/>
              <a:t>est spécialisée dans la vente exclusivement en ligne d'appareils de qualité, authentiques, neufs et à très bon prix battant toute concurrence et sur commande, livré à domicile avec des garanties de 1an sur l'ensemble des appareils, il suffit de visiter le site/page et ce qu'il y a d'intéressant</a:t>
            </a:r>
          </a:p>
          <a:p>
            <a:pPr>
              <a:buNone/>
            </a:pPr>
            <a:r>
              <a:rPr lang="fr-FR" sz="8000" b="1" dirty="0"/>
              <a:t>📍Pour Commander/Acheter visitez le site Web: www.laptopeco.com </a:t>
            </a:r>
          </a:p>
          <a:p>
            <a:pPr>
              <a:buNone/>
            </a:pPr>
            <a:endParaRPr lang="fr-FR" sz="8000" b="1" dirty="0"/>
          </a:p>
          <a:p>
            <a:pPr>
              <a:buNone/>
            </a:pPr>
            <a:endParaRPr lang="fr-FR" sz="8000" b="1" dirty="0"/>
          </a:p>
          <a:p>
            <a:pPr>
              <a:buNone/>
            </a:pPr>
            <a:endParaRPr lang="fr-FR" sz="8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fontScale="25000" lnSpcReduction="20000"/>
          </a:bodyPr>
          <a:lstStyle/>
          <a:p>
            <a:endParaRPr lang="fr-FR" sz="3400" b="1" dirty="0"/>
          </a:p>
          <a:p>
            <a:endParaRPr lang="fr-FR" sz="3400" b="1" dirty="0"/>
          </a:p>
          <a:p>
            <a:pPr>
              <a:buNone/>
            </a:pPr>
            <a:r>
              <a:rPr lang="fr-FR" sz="8000" b="1" dirty="0"/>
              <a:t> faites votre choix puis remplissez vos coordonnées pour commander et payez à la livraison par OM/MTN ou directement payer en ligne par carte de crédit/débit pour ceux qui en disposent</a:t>
            </a:r>
          </a:p>
          <a:p>
            <a:pPr>
              <a:buNone/>
            </a:pPr>
            <a:endParaRPr lang="fr-FR" sz="8000" b="1" dirty="0"/>
          </a:p>
          <a:p>
            <a:pPr>
              <a:buNone/>
            </a:pPr>
            <a:r>
              <a:rPr lang="fr-FR" sz="8000" b="1" dirty="0"/>
              <a:t>📍Page Facebook </a:t>
            </a:r>
            <a:r>
              <a:rPr lang="fr-FR" sz="8000" b="1" dirty="0">
                <a:hlinkClick r:id="rId2"/>
              </a:rPr>
              <a:t>https://www.facebook.com/Laptopeco90/</a:t>
            </a:r>
            <a:endParaRPr lang="fr-FR" sz="8000" b="1" dirty="0"/>
          </a:p>
          <a:p>
            <a:pPr>
              <a:buNone/>
            </a:pPr>
            <a:endParaRPr lang="fr-FR" sz="8000" b="1" dirty="0"/>
          </a:p>
          <a:p>
            <a:pPr>
              <a:buNone/>
            </a:pPr>
            <a:r>
              <a:rPr lang="fr-FR" sz="8000" b="1" dirty="0"/>
              <a:t>📍Les commandes de ce qui est disponible se font également par </a:t>
            </a:r>
            <a:r>
              <a:rPr lang="fr-FR" sz="8000" b="1" dirty="0" err="1"/>
              <a:t>whatsapp</a:t>
            </a:r>
            <a:r>
              <a:rPr lang="fr-FR" sz="8000" b="1" dirty="0"/>
              <a:t> à ce </a:t>
            </a:r>
            <a:r>
              <a:rPr lang="fr-FR" sz="8000" b="1" dirty="0" err="1"/>
              <a:t>numero</a:t>
            </a:r>
            <a:r>
              <a:rPr lang="fr-FR" sz="8000" b="1" dirty="0"/>
              <a:t>: +237 6 56 22 07 75</a:t>
            </a:r>
          </a:p>
          <a:p>
            <a:pPr>
              <a:buNone/>
            </a:pPr>
            <a:r>
              <a:rPr lang="fr-FR" sz="8000" b="1" dirty="0">
                <a:hlinkClick r:id="rId3"/>
              </a:rPr>
              <a:t>https://wa.me/message/BX4EUNRGDEHFB1</a:t>
            </a:r>
            <a:endParaRPr lang="fr-FR" sz="8000" b="1" dirty="0"/>
          </a:p>
          <a:p>
            <a:pPr>
              <a:buNone/>
            </a:pPr>
            <a:endParaRPr lang="fr-FR" sz="8000" b="1" dirty="0"/>
          </a:p>
          <a:p>
            <a:pPr>
              <a:buNone/>
            </a:pPr>
            <a:r>
              <a:rPr lang="fr-FR" sz="8000" b="1" dirty="0"/>
              <a:t>Un ensemble de variété d'appareils sont disponible en allant jusqu'au matériel médical sur le site qui sert également de catalogue des produits dont nous disposons, le siège de la compagnie se trouve au Cameroun à douala </a:t>
            </a:r>
            <a:r>
              <a:rPr lang="fr-FR" sz="8000" b="1" dirty="0" err="1"/>
              <a:t>bonamoussadi</a:t>
            </a:r>
            <a:r>
              <a:rPr lang="fr-FR" sz="8000" b="1" dirty="0"/>
              <a:t>, les achats se font exclusivement sur commande en ligne et les livraisons couvrent l'ensemble du territoire national principalement les villes facilement accessibles et ce gratuitement</a:t>
            </a:r>
          </a:p>
          <a:p>
            <a:pPr>
              <a:buNone/>
            </a:pPr>
            <a:endParaRPr lang="fr-FR" sz="8000" b="1" dirty="0"/>
          </a:p>
          <a:p>
            <a:pPr>
              <a:buNone/>
            </a:pPr>
            <a:r>
              <a:rPr lang="fr-FR" sz="8000" b="1" dirty="0"/>
              <a:t>Nous tenons à vous informer que notre objectif n'est pas juste de vendre mais d'offrir comme nous l'avons si bien dit la qualité ,le suivi et assistance aux </a:t>
            </a:r>
            <a:r>
              <a:rPr lang="fr-FR" sz="8000" b="1"/>
              <a:t>éventuels clients.</a:t>
            </a:r>
            <a:endParaRPr lang="fr-FR" sz="8000" b="1" dirty="0"/>
          </a:p>
          <a:p>
            <a:pPr>
              <a:buNone/>
            </a:pPr>
            <a:endParaRPr lang="fr-FR" sz="8000" b="1" dirty="0"/>
          </a:p>
          <a:p>
            <a:pPr>
              <a:buNone/>
            </a:pPr>
            <a:r>
              <a:rPr lang="fr-FR" sz="6200" b="1" u="sng" dirty="0"/>
              <a:t>                                                                                            </a:t>
            </a:r>
          </a:p>
          <a:p>
            <a:pPr>
              <a:buNone/>
            </a:pPr>
            <a:endParaRPr lang="fr-FR" sz="6700" b="1" u="sng" dirty="0"/>
          </a:p>
          <a:p>
            <a:pPr>
              <a:buNone/>
            </a:pPr>
            <a:endParaRPr lang="fr-FR" sz="6700" b="1" u="sng" dirty="0"/>
          </a:p>
          <a:p>
            <a:pPr>
              <a:buNone/>
            </a:pPr>
            <a:r>
              <a:rPr lang="fr-FR" sz="6700" b="1" dirty="0"/>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361</Words>
  <Application>Microsoft Office PowerPoint</Application>
  <PresentationFormat>On-screen Show (4:3)</PresentationFormat>
  <Paragraphs>28</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Rostand Tamo</cp:lastModifiedBy>
  <cp:revision>4</cp:revision>
  <dcterms:created xsi:type="dcterms:W3CDTF">2006-08-16T00:00:00Z</dcterms:created>
  <dcterms:modified xsi:type="dcterms:W3CDTF">2021-09-07T23:17:26Z</dcterms:modified>
</cp:coreProperties>
</file>